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TERNA VOZ DO SALVADOR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TERNA VOZ DO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terna voz do Salvador</a:t>
            </a:r>
          </a:p>
          <a:p>
            <a:r>
              <a:rPr lang="pt-BR" dirty="0"/>
              <a:t>Com graça nos convida, </a:t>
            </a:r>
          </a:p>
          <a:p>
            <a:r>
              <a:rPr lang="pt-BR" dirty="0"/>
              <a:t>Chamando-nos em Seu amor, </a:t>
            </a:r>
          </a:p>
          <a:p>
            <a:r>
              <a:rPr lang="pt-BR" dirty="0"/>
              <a:t>Querendo dar-nos vida.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TERNA VOZ DO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3268960-BD4A-4AE7-8AF6-012E11E3659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Nunca, dos homens se ouvirá, </a:t>
            </a:r>
          </a:p>
          <a:p>
            <a:r>
              <a:rPr lang="pt-BR" dirty="0"/>
              <a:t>Nunca, nos santos Céus de luz, </a:t>
            </a:r>
          </a:p>
          <a:p>
            <a:r>
              <a:rPr lang="pt-BR" dirty="0"/>
              <a:t>Mais doce nota soará</a:t>
            </a:r>
          </a:p>
          <a:p>
            <a:r>
              <a:rPr lang="pt-BR" dirty="0"/>
              <a:t>Que o nome de Jesus.</a:t>
            </a:r>
          </a:p>
        </p:txBody>
      </p:sp>
    </p:spTree>
    <p:extLst>
      <p:ext uri="{BB962C8B-B14F-4D97-AF65-F5344CB8AC3E}">
        <p14:creationId xmlns:p14="http://schemas.microsoft.com/office/powerpoint/2010/main" val="3650156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TERNA VOZ DO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cálix cheio de amargor,</a:t>
            </a:r>
          </a:p>
          <a:p>
            <a:r>
              <a:rPr lang="pt-BR" dirty="0"/>
              <a:t>Por nós foi esgotado.</a:t>
            </a:r>
          </a:p>
          <a:p>
            <a:r>
              <a:rPr lang="pt-BR" dirty="0"/>
              <a:t>E assim, Jesus, ao pecador, </a:t>
            </a:r>
          </a:p>
          <a:p>
            <a:r>
              <a:rPr lang="pt-BR" dirty="0"/>
              <a:t>Redime do pecado. </a:t>
            </a:r>
          </a:p>
        </p:txBody>
      </p:sp>
    </p:spTree>
    <p:extLst>
      <p:ext uri="{BB962C8B-B14F-4D97-AF65-F5344CB8AC3E}">
        <p14:creationId xmlns:p14="http://schemas.microsoft.com/office/powerpoint/2010/main" val="2762803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TERNA VOZ DO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3268960-BD4A-4AE7-8AF6-012E11E3659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Nunca, dos homens se ouvirá, </a:t>
            </a:r>
          </a:p>
          <a:p>
            <a:r>
              <a:rPr lang="pt-BR" dirty="0"/>
              <a:t>Nunca, nos santos Céus de luz, </a:t>
            </a:r>
          </a:p>
          <a:p>
            <a:r>
              <a:rPr lang="pt-BR" dirty="0"/>
              <a:t>Mais doce nota soará</a:t>
            </a:r>
          </a:p>
          <a:p>
            <a:r>
              <a:rPr lang="pt-BR" dirty="0"/>
              <a:t>Que o nome de Jesus.</a:t>
            </a:r>
          </a:p>
        </p:txBody>
      </p:sp>
    </p:spTree>
    <p:extLst>
      <p:ext uri="{BB962C8B-B14F-4D97-AF65-F5344CB8AC3E}">
        <p14:creationId xmlns:p14="http://schemas.microsoft.com/office/powerpoint/2010/main" val="3634877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TERNA VOZ DO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essa grande salvação </a:t>
            </a:r>
          </a:p>
          <a:p>
            <a:r>
              <a:rPr lang="pt-BR" dirty="0"/>
              <a:t>Dê graças todo crente. </a:t>
            </a:r>
          </a:p>
          <a:p>
            <a:r>
              <a:rPr lang="pt-BR" dirty="0"/>
              <a:t>É digna de celebração</a:t>
            </a:r>
          </a:p>
          <a:p>
            <a:r>
              <a:rPr lang="pt-BR" dirty="0"/>
              <a:t>Agora e eternamente.</a:t>
            </a:r>
          </a:p>
        </p:txBody>
      </p:sp>
    </p:spTree>
    <p:extLst>
      <p:ext uri="{BB962C8B-B14F-4D97-AF65-F5344CB8AC3E}">
        <p14:creationId xmlns:p14="http://schemas.microsoft.com/office/powerpoint/2010/main" val="2340496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TERNA VOZ DO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3268960-BD4A-4AE7-8AF6-012E11E3659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Nunca, dos homens se ouvirá, </a:t>
            </a:r>
          </a:p>
          <a:p>
            <a:r>
              <a:rPr lang="pt-BR" dirty="0"/>
              <a:t>Nunca, nos santos Céus de luz, </a:t>
            </a:r>
          </a:p>
          <a:p>
            <a:r>
              <a:rPr lang="pt-BR" dirty="0"/>
              <a:t>Mais doce nota soará</a:t>
            </a:r>
          </a:p>
          <a:p>
            <a:r>
              <a:rPr lang="pt-BR" dirty="0"/>
              <a:t>Que o nome de Jesus.</a:t>
            </a:r>
          </a:p>
        </p:txBody>
      </p:sp>
    </p:spTree>
    <p:extLst>
      <p:ext uri="{BB962C8B-B14F-4D97-AF65-F5344CB8AC3E}">
        <p14:creationId xmlns:p14="http://schemas.microsoft.com/office/powerpoint/2010/main" val="963648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176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TERNA VOZ DO SALVADOR</vt:lpstr>
      <vt:lpstr>A TERNA VOZ DO SALVADOR</vt:lpstr>
      <vt:lpstr>A TERNA VOZ DO SALVADOR</vt:lpstr>
      <vt:lpstr>A TERNA VOZ DO SALVADOR</vt:lpstr>
      <vt:lpstr>A TERNA VOZ DO SALVADOR</vt:lpstr>
      <vt:lpstr>A TERNA VOZ DO SALVADOR</vt:lpstr>
      <vt:lpstr>A TERNA VOZ DO SALVADOR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2019-06-12T21:58:14Z</dcterms:modified>
</cp:coreProperties>
</file>

<file path=docProps/thumbnail.jpeg>
</file>